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D3E15-58A7-48CE-A395-ED26CF731826}" type="datetimeFigureOut">
              <a:rPr lang="en-US" smtClean="0"/>
              <a:pPr/>
              <a:t>2/22/2012</a:t>
            </a:fld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D3E15-58A7-48CE-A395-ED26CF731826}" type="datetimeFigureOut">
              <a:rPr lang="en-US" smtClean="0"/>
              <a:pPr/>
              <a:t>2/22/2012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D3E15-58A7-48CE-A395-ED26CF731826}" type="datetimeFigureOut">
              <a:rPr lang="en-US" smtClean="0"/>
              <a:pPr/>
              <a:t>2/22/2012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D3E15-58A7-48CE-A395-ED26CF731826}" type="datetimeFigureOut">
              <a:rPr lang="en-US" smtClean="0"/>
              <a:pPr/>
              <a:t>2/22/2012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D3E15-58A7-48CE-A395-ED26CF731826}" type="datetimeFigureOut">
              <a:rPr lang="en-US" smtClean="0"/>
              <a:pPr/>
              <a:t>2/22/2012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D3E15-58A7-48CE-A395-ED26CF731826}" type="datetimeFigureOut">
              <a:rPr lang="en-US" smtClean="0"/>
              <a:pPr/>
              <a:t>2/22/2012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D3E15-58A7-48CE-A395-ED26CF731826}" type="datetimeFigureOut">
              <a:rPr lang="en-US" smtClean="0"/>
              <a:pPr/>
              <a:t>2/22/2012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D3E15-58A7-48CE-A395-ED26CF731826}" type="datetimeFigureOut">
              <a:rPr lang="en-US" smtClean="0"/>
              <a:pPr/>
              <a:t>2/22/2012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D3E15-58A7-48CE-A395-ED26CF731826}" type="datetimeFigureOut">
              <a:rPr lang="en-US" smtClean="0"/>
              <a:pPr/>
              <a:t>2/22/2012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D3E15-58A7-48CE-A395-ED26CF731826}" type="datetimeFigureOut">
              <a:rPr lang="en-US" smtClean="0"/>
              <a:pPr/>
              <a:t>2/22/2012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D3E15-58A7-48CE-A395-ED26CF731826}" type="datetimeFigureOut">
              <a:rPr lang="en-US" smtClean="0"/>
              <a:pPr/>
              <a:t>2/22/2012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3FD3E15-58A7-48CE-A395-ED26CF731826}" type="datetimeFigureOut">
              <a:rPr lang="en-US" smtClean="0"/>
              <a:pPr/>
              <a:t>2/22/2012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DEE5F21-C2A2-4057-A0CE-7C29F766CB1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mw/imgres?imgurl=http://babyblogblog.com/wp-content/uploads/2008/04/cereal.jpg&amp;imgrefurl=http://babyblogblog.com/baby-news/want-a-baby-boy-eat-cereal/&amp;usg=__PAmQOpCgh8AgyaYCoY27YqPsc5Y=&amp;h=338&amp;w=310&amp;sz=20&amp;hl=en&amp;start=10&amp;zoom=1&amp;tbnid=hwxH35pGb140yM:&amp;tbnh=119&amp;tbnw=109&amp;ei=VLRET5P9Eoi3hQeStvHxAQ&amp;prev=/search%3Fq%3Dcereal%26hl%3Den%26safe%3Dvss%26biw%3D1440%26bih%3D703%26gbv%3D2%26tbm%3Disch&amp;itbs=1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A HAIKU ABOUT MY AVERAGE DAY 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RIYA MANEK 7KBE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362200"/>
            <a:ext cx="7498080" cy="18288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Doing my homework,</a:t>
            </a:r>
          </a:p>
          <a:p>
            <a:pPr algn="ctr">
              <a:buNone/>
            </a:pPr>
            <a:r>
              <a:rPr lang="en-US" dirty="0" smtClean="0"/>
              <a:t>I have almost finished,</a:t>
            </a:r>
          </a:p>
          <a:p>
            <a:pPr algn="ctr">
              <a:buNone/>
            </a:pPr>
            <a:r>
              <a:rPr lang="en-US" dirty="0" smtClean="0"/>
              <a:t>And now I play.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2514600"/>
            <a:ext cx="7498080" cy="19812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I have my dinner,</a:t>
            </a:r>
          </a:p>
          <a:p>
            <a:pPr algn="ctr">
              <a:buNone/>
            </a:pPr>
            <a:r>
              <a:rPr lang="en-US" dirty="0" smtClean="0"/>
              <a:t>Then I go take a bath,</a:t>
            </a:r>
          </a:p>
          <a:p>
            <a:pPr algn="ctr">
              <a:buNone/>
            </a:pPr>
            <a:r>
              <a:rPr lang="en-US" dirty="0" smtClean="0"/>
              <a:t>It is time to go to sleep.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133600"/>
            <a:ext cx="7498080" cy="25146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Get up, eat and school,</a:t>
            </a:r>
          </a:p>
          <a:p>
            <a:pPr algn="ctr">
              <a:buNone/>
            </a:pPr>
            <a:r>
              <a:rPr lang="en-US" dirty="0" smtClean="0"/>
              <a:t>My form class 7KBE,</a:t>
            </a:r>
          </a:p>
          <a:p>
            <a:pPr algn="ctr">
              <a:buNone/>
            </a:pPr>
            <a:r>
              <a:rPr lang="en-US" dirty="0" smtClean="0"/>
              <a:t>My next class awaits…</a:t>
            </a:r>
            <a:endParaRPr lang="en-US" dirty="0"/>
          </a:p>
        </p:txBody>
      </p:sp>
      <p:pic>
        <p:nvPicPr>
          <p:cNvPr id="10242" name="Picture 2" descr="http://t3.gstatic.com/images?q=tbn:ANd9GcRP1_GywntKkpzsaxQpV6kSrh1Xxma4OclLoZs0BVbXXgyVV2FR33-uY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4343400"/>
            <a:ext cx="1676400" cy="183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1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8" dur="1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2209800"/>
            <a:ext cx="7498080" cy="19812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Humanities first,</a:t>
            </a:r>
          </a:p>
          <a:p>
            <a:pPr algn="ctr">
              <a:buNone/>
            </a:pPr>
            <a:r>
              <a:rPr lang="en-US" dirty="0" smtClean="0"/>
              <a:t>We watched the movie called ROOTS,</a:t>
            </a:r>
          </a:p>
          <a:p>
            <a:pPr algn="ctr">
              <a:buNone/>
            </a:pPr>
            <a:r>
              <a:rPr lang="en-US" dirty="0" smtClean="0"/>
              <a:t>Who was most to blame?</a:t>
            </a:r>
            <a:endParaRPr lang="en-US" dirty="0"/>
          </a:p>
        </p:txBody>
      </p:sp>
      <p:pic>
        <p:nvPicPr>
          <p:cNvPr id="9217" name="Picture 1" descr="\\students\users\riya.manek\My Documents\Year 7\My Pictures\ROOTS video for english hai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10248" y="4114800"/>
            <a:ext cx="2033752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286000"/>
            <a:ext cx="7498080" cy="18288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Algebra in Maths,</a:t>
            </a:r>
          </a:p>
          <a:p>
            <a:pPr algn="ctr">
              <a:buNone/>
            </a:pPr>
            <a:r>
              <a:rPr lang="en-US" dirty="0" smtClean="0"/>
              <a:t>Linear Equations we learned,</a:t>
            </a:r>
          </a:p>
          <a:p>
            <a:pPr algn="ctr">
              <a:buNone/>
            </a:pPr>
            <a:r>
              <a:rPr lang="en-US" dirty="0" smtClean="0"/>
              <a:t>Now to the next class.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2438400"/>
            <a:ext cx="7498080" cy="17526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It is actually break,</a:t>
            </a:r>
          </a:p>
          <a:p>
            <a:pPr algn="ctr">
              <a:buNone/>
            </a:pPr>
            <a:r>
              <a:rPr lang="en-US" dirty="0" smtClean="0"/>
              <a:t>I eat my delicious food,</a:t>
            </a:r>
          </a:p>
          <a:p>
            <a:pPr algn="ctr">
              <a:buNone/>
            </a:pPr>
            <a:r>
              <a:rPr lang="en-US" dirty="0" smtClean="0"/>
              <a:t>Then brake is over.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362200"/>
            <a:ext cx="7498080" cy="17526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Drama is my fave’,</a:t>
            </a:r>
          </a:p>
          <a:p>
            <a:pPr algn="ctr">
              <a:buNone/>
            </a:pPr>
            <a:r>
              <a:rPr lang="en-US" dirty="0" smtClean="0"/>
              <a:t>With the acting and the scripts,</a:t>
            </a:r>
          </a:p>
          <a:p>
            <a:pPr algn="ctr">
              <a:buNone/>
            </a:pPr>
            <a:r>
              <a:rPr lang="en-US" dirty="0" smtClean="0"/>
              <a:t>‘tis very noisy.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7498080" cy="17526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Another break-time comes,</a:t>
            </a:r>
          </a:p>
          <a:p>
            <a:pPr algn="ctr">
              <a:buNone/>
            </a:pPr>
            <a:r>
              <a:rPr lang="en-US" dirty="0" smtClean="0"/>
              <a:t>For it is the last one,</a:t>
            </a:r>
          </a:p>
          <a:p>
            <a:pPr algn="ctr">
              <a:buNone/>
            </a:pPr>
            <a:r>
              <a:rPr lang="en-US" dirty="0" smtClean="0"/>
              <a:t>Now our last session…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7498080" cy="17526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Science is the last’</a:t>
            </a:r>
          </a:p>
          <a:p>
            <a:pPr algn="ctr">
              <a:buNone/>
            </a:pPr>
            <a:r>
              <a:rPr lang="en-US" dirty="0" smtClean="0"/>
              <a:t>Fizzing and popping beakers,</a:t>
            </a:r>
          </a:p>
          <a:p>
            <a:pPr algn="ctr">
              <a:buNone/>
            </a:pPr>
            <a:r>
              <a:rPr lang="en-US" dirty="0" smtClean="0"/>
              <a:t>And that is the end.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2438400"/>
            <a:ext cx="7498080" cy="17526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I come home for lunch,</a:t>
            </a:r>
          </a:p>
          <a:p>
            <a:pPr algn="ctr">
              <a:buNone/>
            </a:pPr>
            <a:r>
              <a:rPr lang="en-US" dirty="0" smtClean="0"/>
              <a:t>I eat as much as I can,</a:t>
            </a:r>
          </a:p>
          <a:p>
            <a:pPr algn="ctr">
              <a:buNone/>
            </a:pPr>
            <a:r>
              <a:rPr lang="en-US" dirty="0" smtClean="0"/>
              <a:t>Then I have a nap.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55</TotalTime>
  <Words>179</Words>
  <Application>Microsoft Office PowerPoint</Application>
  <PresentationFormat>On-screen Show (4:3)</PresentationFormat>
  <Paragraphs>32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Solstice</vt:lpstr>
      <vt:lpstr> A HAIKU ABOUT MY AVERAGE DAY 5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Bishop Mackenzie International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A HAIKU ABOUT MY AVERAGE DAY</dc:title>
  <dc:creator>Valued Acer Customer</dc:creator>
  <cp:lastModifiedBy>Valued Acer Customer</cp:lastModifiedBy>
  <cp:revision>7</cp:revision>
  <dcterms:created xsi:type="dcterms:W3CDTF">2012-02-22T08:46:38Z</dcterms:created>
  <dcterms:modified xsi:type="dcterms:W3CDTF">2012-02-22T09:48:13Z</dcterms:modified>
</cp:coreProperties>
</file>